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81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04/07/2018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ABRIL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B78AB0-1C91-45BB-8198-EC0E0E6A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9" y="1597596"/>
            <a:ext cx="7647619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24EDBC-00FF-400B-A076-80ED908C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10" y="1723761"/>
            <a:ext cx="6761108" cy="40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F7A33A-9901-4584-A5FF-EA16696F4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90" y="1597578"/>
            <a:ext cx="7647619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BE31C2-1F50-4BC6-80D5-AF824FF3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90" y="1597596"/>
            <a:ext cx="7647619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11138B-E0A2-47F5-9D6D-1E8DF175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6" y="1636005"/>
            <a:ext cx="6736006" cy="40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F67F4B-B4FC-428A-99B3-05F33FA7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4" y="1578073"/>
            <a:ext cx="8114191" cy="45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048A76-37CE-4B67-800C-1AA2849E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2" y="1616364"/>
            <a:ext cx="8573046" cy="45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F1CF77-DB37-406E-B054-EF6A5A60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79" y="1624746"/>
            <a:ext cx="8531441" cy="46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740B52-1406-44D8-8401-8DA98D01C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9" y="1733569"/>
            <a:ext cx="8149701" cy="44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D0A140-EE04-44DE-9536-5843F422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0" y="1542472"/>
            <a:ext cx="8506199" cy="45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F042D7-F259-4671-A15D-8063DD329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1643619"/>
            <a:ext cx="8469297" cy="45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7FFB52-C46E-4A1D-8D7E-82EEB57F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17" y="1826079"/>
            <a:ext cx="5628571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C9719A-F596-416E-B6A2-AD55E2CB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3" y="1619856"/>
            <a:ext cx="7314286" cy="4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241D6F-C7BA-47CA-BB02-DF84526D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90" y="1526556"/>
            <a:ext cx="7647619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FBFF34-6C58-4002-B0C3-3318A801A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06" y="1736446"/>
            <a:ext cx="6397227" cy="38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04/07/2018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E3322F-DB3F-4E3A-B4D6-62D7D141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3" y="1524780"/>
            <a:ext cx="7647619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73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B55B9-4CB3-4D51-9342-4BAB1B222A3B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8089</TotalTime>
  <Words>395</Words>
  <Application>Microsoft Office PowerPoint</Application>
  <PresentationFormat>Presentación en pantalla (4:3)</PresentationFormat>
  <Paragraphs>75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abril 2018</dc:title>
  <dc:creator>CAMILO</dc:creator>
  <cp:lastModifiedBy>Julian Camilo Villar Chacon</cp:lastModifiedBy>
  <cp:revision>251</cp:revision>
  <cp:lastPrinted>2016-11-09T21:48:51Z</cp:lastPrinted>
  <dcterms:created xsi:type="dcterms:W3CDTF">2015-08-10T15:28:24Z</dcterms:created>
  <dcterms:modified xsi:type="dcterms:W3CDTF">2018-07-04T22:57:50Z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